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9" autoAdjust="0"/>
  </p:normalViewPr>
  <p:slideViewPr>
    <p:cSldViewPr>
      <p:cViewPr varScale="1">
        <p:scale>
          <a:sx n="50" d="100"/>
          <a:sy n="50" d="100"/>
        </p:scale>
        <p:origin x="1398" y="4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zr\Desktop\TRANSPARENCIA%202022\MULTA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641510768600738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'2022'!$B$3:$G$3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'2022'!$B$10:$G$10</c:f>
              <c:numCache>
                <c:formatCode>"$"#,##0.00</c:formatCode>
                <c:ptCount val="6"/>
                <c:pt idx="0">
                  <c:v>190825.28</c:v>
                </c:pt>
                <c:pt idx="1">
                  <c:v>394262.83999999997</c:v>
                </c:pt>
                <c:pt idx="2">
                  <c:v>333467.15999999997</c:v>
                </c:pt>
                <c:pt idx="3">
                  <c:v>310036.76</c:v>
                </c:pt>
                <c:pt idx="4">
                  <c:v>361944.66</c:v>
                </c:pt>
                <c:pt idx="5">
                  <c:v>288032.92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717472"/>
        <c:axId val="158717864"/>
        <c:axId val="0"/>
      </c:bar3DChart>
      <c:catAx>
        <c:axId val="1587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58717864"/>
        <c:crosses val="autoZero"/>
        <c:auto val="1"/>
        <c:lblAlgn val="ctr"/>
        <c:lblOffset val="100"/>
        <c:noMultiLvlLbl val="0"/>
      </c:catAx>
      <c:valAx>
        <c:axId val="158717864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58717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JUNIO 2022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61178"/>
              </p:ext>
            </p:extLst>
          </p:nvPr>
        </p:nvGraphicFramePr>
        <p:xfrm>
          <a:off x="473024" y="3703141"/>
          <a:ext cx="11017231" cy="460851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13038"/>
                <a:gridCol w="1264548"/>
                <a:gridCol w="1387929"/>
                <a:gridCol w="1387929"/>
                <a:gridCol w="1387929"/>
                <a:gridCol w="1387929"/>
                <a:gridCol w="1387929"/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$151,213.18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$321,022.24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$296,231.16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$304,263.56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$332,389.66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$256,794.72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$4,522.00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$19,725.40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$41,374.60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$13,470.00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$5,773.20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$19,886.70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$31,866.00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$19,244.00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$29,555.00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$31,238.20</a:t>
                      </a:r>
                    </a:p>
                  </a:txBody>
                  <a:tcPr marL="9525" marR="9525" marT="9525" marB="0" anchor="ctr"/>
                </a:tc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3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$190,825.28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$394,262.84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$333,467.16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$310,036.76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$361,944.66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$288,032.92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3049" y="8436505"/>
            <a:ext cx="10873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/>
              <a:t>ELABORÓ: ING. FCO. JAVIER ZAMORA ROJAS, AUXILIAR.</a:t>
            </a:r>
          </a:p>
          <a:p>
            <a:r>
              <a:rPr lang="es-MX" sz="1400" b="1" dirty="0"/>
              <a:t>TITULAR: C.P. EDUARDO GARCÍA ANDRADE, DIRECTOR DE INGRESOS</a:t>
            </a:r>
            <a:endParaRPr lang="es-MX" sz="14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86EA1B9-191F-48FE-9EA1-147C03F2F516}"/>
              </a:ext>
            </a:extLst>
          </p:cNvPr>
          <p:cNvSpPr/>
          <p:nvPr/>
        </p:nvSpPr>
        <p:spPr>
          <a:xfrm>
            <a:off x="7313786" y="8436505"/>
            <a:ext cx="466007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8945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788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834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577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472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3668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261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1557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200" b="1" dirty="0"/>
              <a:t>Nota :</a:t>
            </a:r>
            <a:r>
              <a:rPr lang="es-MX" sz="1200" dirty="0"/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JUNIO 2022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846327"/>
              </p:ext>
            </p:extLst>
          </p:nvPr>
        </p:nvGraphicFramePr>
        <p:xfrm>
          <a:off x="-967134" y="3343101"/>
          <a:ext cx="1407795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1445</TotalTime>
  <Words>166</Words>
  <Application>Microsoft Office PowerPoint</Application>
  <PresentationFormat>Doble carta (432 x 279 mm)</PresentationFormat>
  <Paragraphs>63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Aparajita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Transparencia</cp:lastModifiedBy>
  <cp:revision>100</cp:revision>
  <cp:lastPrinted>2022-05-18T16:26:44Z</cp:lastPrinted>
  <dcterms:created xsi:type="dcterms:W3CDTF">2012-12-09T00:04:50Z</dcterms:created>
  <dcterms:modified xsi:type="dcterms:W3CDTF">2022-07-08T13:06:25Z</dcterms:modified>
</cp:coreProperties>
</file>